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ioDGuIbioo7pv53zDA3+8RzbCzU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45000" y="2346025"/>
            <a:ext cx="57672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Herinneringen vasthouden</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br>
              <a:rPr lang="nl" sz="1100"/>
            </a:br>
            <a:r>
              <a:rPr lang="nl" sz="1100">
                <a:solidFill>
                  <a:srgbClr val="F39430"/>
                </a:solidFill>
              </a:rPr>
              <a:t>2 Koningen 23:3</a:t>
            </a:r>
            <a:br>
              <a:rPr lang="nl" sz="1100">
                <a:solidFill>
                  <a:srgbClr val="F39430"/>
                </a:solidFill>
              </a:rPr>
            </a:br>
            <a:r>
              <a:rPr i="1" lang="nl" sz="1100">
                <a:solidFill>
                  <a:srgbClr val="F39430"/>
                </a:solidFill>
              </a:rPr>
              <a:t>Staande op het podium bekrachtigde hij ten overstaan van de Heer het verbond. Hij zwoer dat hij de Heer zou volgen en zich geheel en al zou houden aan zijn geboden, voorschriften en bepalingen, om zo het verbond in deze boekrol was vastgelegd met hart en ziel na te leven. Heel het volk sloot zich hierbij aan.</a:t>
            </a:r>
            <a:r>
              <a:rPr lang="nl" sz="1100">
                <a:solidFill>
                  <a:srgbClr val="F39430"/>
                </a:solidFill>
              </a:rPr>
              <a:t> </a:t>
            </a:r>
            <a:endParaRPr b="0" i="0" sz="1100" u="none" cap="none" strike="noStrike">
              <a:solidFill>
                <a:srgbClr val="F39430"/>
              </a:solidFill>
              <a:latin typeface="Arial"/>
              <a:ea typeface="Arial"/>
              <a:cs typeface="Arial"/>
              <a:sym typeface="Arial"/>
            </a:endParaRPr>
          </a:p>
          <a:p>
            <a:pPr indent="0" lvl="0" marL="0" marR="0" rtl="0" algn="ctr">
              <a:lnSpc>
                <a:spcPct val="100000"/>
              </a:lnSpc>
              <a:spcBef>
                <a:spcPts val="0"/>
              </a:spcBef>
              <a:spcAft>
                <a:spcPts val="0"/>
              </a:spcAft>
              <a:buNone/>
            </a:pPr>
            <a:r>
              <a:t/>
            </a:r>
            <a:endParaRPr b="0" i="1" sz="1100" u="none" cap="none" strike="noStrike">
              <a:solidFill>
                <a:srgbClr val="F39430"/>
              </a:solidFill>
              <a:latin typeface="Arial"/>
              <a:ea typeface="Arial"/>
              <a:cs typeface="Arial"/>
              <a:sym typeface="Arial"/>
            </a:endParaRPr>
          </a:p>
          <a:p>
            <a:pPr indent="0" lvl="0" marL="0" marR="0" rtl="0" algn="l">
              <a:lnSpc>
                <a:spcPct val="100000"/>
              </a:lnSpc>
              <a:spcBef>
                <a:spcPts val="0"/>
              </a:spcBef>
              <a:spcAft>
                <a:spcPts val="0"/>
              </a:spcAft>
              <a:buNone/>
            </a:pPr>
            <a:r>
              <a:rPr b="1" lang="nl" sz="1200">
                <a:solidFill>
                  <a:schemeClr val="lt1"/>
                </a:solidFill>
              </a:rPr>
              <a:t>Toelichting</a:t>
            </a:r>
            <a:br>
              <a:rPr b="1" lang="nl" sz="1200">
                <a:solidFill>
                  <a:schemeClr val="lt1"/>
                </a:solidFill>
              </a:rPr>
            </a:br>
            <a:r>
              <a:rPr b="0" lang="nl" sz="1200" u="none" cap="none" strike="noStrike">
                <a:solidFill>
                  <a:schemeClr val="lt1"/>
                </a:solidFill>
                <a:latin typeface="Arial"/>
                <a:ea typeface="Arial"/>
                <a:cs typeface="Arial"/>
                <a:sym typeface="Arial"/>
              </a:rPr>
              <a:t>De koningen voor Josia hebben de regels van God aan hun laars gelapt. Koning Josia</a:t>
            </a:r>
            <a:r>
              <a:rPr lang="nl" sz="1200">
                <a:solidFill>
                  <a:schemeClr val="lt1"/>
                </a:solidFill>
              </a:rPr>
              <a:t> </a:t>
            </a:r>
            <a:r>
              <a:rPr b="0" lang="nl" sz="1200" u="none" cap="none" strike="noStrike">
                <a:solidFill>
                  <a:schemeClr val="lt1"/>
                </a:solidFill>
                <a:latin typeface="Arial"/>
                <a:ea typeface="Arial"/>
                <a:cs typeface="Arial"/>
                <a:sym typeface="Arial"/>
              </a:rPr>
              <a:t>doet wat goed is in de ogen van God. Bij het opruimen van de tempel vinden de</a:t>
            </a:r>
            <a:r>
              <a:rPr lang="nl" sz="1200">
                <a:solidFill>
                  <a:schemeClr val="lt1"/>
                </a:solidFill>
              </a:rPr>
              <a:t> </a:t>
            </a:r>
            <a:r>
              <a:rPr b="0" lang="nl" sz="1200" u="none" cap="none" strike="noStrike">
                <a:solidFill>
                  <a:schemeClr val="lt1"/>
                </a:solidFill>
                <a:latin typeface="Arial"/>
                <a:ea typeface="Arial"/>
                <a:cs typeface="Arial"/>
                <a:sym typeface="Arial"/>
              </a:rPr>
              <a:t>priesters een boekrol met regels van God. Koning Josia leest de boekrol voor aan het</a:t>
            </a:r>
            <a:r>
              <a:rPr lang="nl" sz="1200">
                <a:solidFill>
                  <a:schemeClr val="lt1"/>
                </a:solidFill>
              </a:rPr>
              <a:t> </a:t>
            </a:r>
            <a:r>
              <a:rPr b="0" lang="nl" sz="1200" u="none" cap="none" strike="noStrike">
                <a:solidFill>
                  <a:schemeClr val="lt1"/>
                </a:solidFill>
                <a:latin typeface="Arial"/>
                <a:ea typeface="Arial"/>
                <a:cs typeface="Arial"/>
                <a:sym typeface="Arial"/>
              </a:rPr>
              <a:t>volk en gaat met de regels aan de slag.</a:t>
            </a:r>
            <a:r>
              <a:rPr lang="nl" sz="1200">
                <a:solidFill>
                  <a:schemeClr val="lt1"/>
                </a:solidFill>
              </a:rPr>
              <a:t> </a:t>
            </a:r>
            <a:r>
              <a:rPr b="0" lang="nl" sz="1200" u="none" cap="none" strike="noStrike">
                <a:solidFill>
                  <a:schemeClr val="lt1"/>
                </a:solidFill>
                <a:latin typeface="Arial"/>
                <a:ea typeface="Arial"/>
                <a:cs typeface="Arial"/>
                <a:sym typeface="Arial"/>
              </a:rPr>
              <a:t>De regels van God zijn voor Koning Josia heel belangrijk. Hij volgt ze heel precies. God</a:t>
            </a:r>
            <a:r>
              <a:rPr lang="nl" sz="1200">
                <a:solidFill>
                  <a:schemeClr val="lt1"/>
                </a:solidFill>
              </a:rPr>
              <a:t> </a:t>
            </a:r>
            <a:r>
              <a:rPr b="0" lang="nl" sz="1200" u="none" cap="none" strike="noStrike">
                <a:solidFill>
                  <a:schemeClr val="lt1"/>
                </a:solidFill>
                <a:latin typeface="Arial"/>
                <a:ea typeface="Arial"/>
                <a:cs typeface="Arial"/>
                <a:sym typeface="Arial"/>
              </a:rPr>
              <a:t>ziet dat en zegt dat het goed is, zoals hij bezig is.</a:t>
            </a:r>
            <a:r>
              <a:rPr lang="nl" sz="1200">
                <a:solidFill>
                  <a:schemeClr val="lt1"/>
                </a:solidFill>
              </a:rPr>
              <a:t> </a:t>
            </a:r>
            <a:r>
              <a:rPr b="0" lang="nl" sz="1200" u="none" cap="none" strike="noStrike">
                <a:solidFill>
                  <a:schemeClr val="lt1"/>
                </a:solidFill>
                <a:latin typeface="Arial"/>
                <a:ea typeface="Arial"/>
                <a:cs typeface="Arial"/>
                <a:sym typeface="Arial"/>
              </a:rPr>
              <a:t>Misschien had Koning Josia wel een geheugensteuntje om zich de woorden van God</a:t>
            </a:r>
            <a:r>
              <a:rPr lang="nl" sz="1200">
                <a:solidFill>
                  <a:schemeClr val="lt1"/>
                </a:solidFill>
              </a:rPr>
              <a:t> </a:t>
            </a:r>
            <a:r>
              <a:rPr b="0" lang="nl" sz="1200" u="none" cap="none" strike="noStrike">
                <a:solidFill>
                  <a:schemeClr val="lt1"/>
                </a:solidFill>
                <a:latin typeface="Arial"/>
                <a:ea typeface="Arial"/>
                <a:cs typeface="Arial"/>
                <a:sym typeface="Arial"/>
              </a:rPr>
              <a:t>goed te herinneren.</a:t>
            </a:r>
            <a:endParaRPr b="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t/>
            </a:r>
            <a:endParaRPr b="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rPr b="0" lang="nl" sz="1200" u="none" cap="none" strike="noStrike">
                <a:solidFill>
                  <a:schemeClr val="lt1"/>
                </a:solidFill>
                <a:latin typeface="Arial"/>
                <a:ea typeface="Arial"/>
                <a:cs typeface="Arial"/>
                <a:sym typeface="Arial"/>
              </a:rPr>
              <a:t>Soms wil je iets herinneren, omdat de herinnering zo leuk of gezellig was. Dit kan een</a:t>
            </a:r>
            <a:r>
              <a:rPr lang="nl" sz="1200">
                <a:solidFill>
                  <a:schemeClr val="lt1"/>
                </a:solidFill>
              </a:rPr>
              <a:t> </a:t>
            </a:r>
            <a:r>
              <a:rPr b="0" lang="nl" sz="1200" u="none" cap="none" strike="noStrike">
                <a:solidFill>
                  <a:schemeClr val="lt1"/>
                </a:solidFill>
                <a:latin typeface="Arial"/>
                <a:ea typeface="Arial"/>
                <a:cs typeface="Arial"/>
                <a:sym typeface="Arial"/>
              </a:rPr>
              <a:t>foto zijn, een tekening, een kaartje of iets anders. Maar soms is het goed om</a:t>
            </a:r>
            <a:r>
              <a:rPr lang="nl" sz="1200">
                <a:solidFill>
                  <a:schemeClr val="lt1"/>
                </a:solidFill>
              </a:rPr>
              <a:t> </a:t>
            </a:r>
            <a:r>
              <a:rPr b="0" lang="nl" sz="1200" u="none" cap="none" strike="noStrike">
                <a:solidFill>
                  <a:schemeClr val="lt1"/>
                </a:solidFill>
                <a:latin typeface="Arial"/>
                <a:ea typeface="Arial"/>
                <a:cs typeface="Arial"/>
                <a:sym typeface="Arial"/>
              </a:rPr>
              <a:t>afspraken te herinneren of belangrijke woorden die je niet wilt vergeten, zoals Koning</a:t>
            </a:r>
            <a:r>
              <a:rPr lang="nl" sz="1200">
                <a:solidFill>
                  <a:schemeClr val="lt1"/>
                </a:solidFill>
              </a:rPr>
              <a:t> </a:t>
            </a:r>
            <a:r>
              <a:rPr b="0" lang="nl" sz="1200" u="none" cap="none" strike="noStrike">
                <a:solidFill>
                  <a:schemeClr val="lt1"/>
                </a:solidFill>
                <a:latin typeface="Arial"/>
                <a:ea typeface="Arial"/>
                <a:cs typeface="Arial"/>
                <a:sym typeface="Arial"/>
              </a:rPr>
              <a:t>Josia de woorden van God niet wilde vergeten.</a:t>
            </a:r>
            <a:endParaRPr b="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t/>
            </a:r>
            <a:endParaRPr sz="1200">
              <a:solidFill>
                <a:schemeClr val="lt1"/>
              </a:solidFill>
            </a:endParaRPr>
          </a:p>
          <a:p>
            <a:pPr indent="0" lvl="0" marL="0" marR="0" rtl="0" algn="l">
              <a:lnSpc>
                <a:spcPct val="100000"/>
              </a:lnSpc>
              <a:spcBef>
                <a:spcPts val="0"/>
              </a:spcBef>
              <a:spcAft>
                <a:spcPts val="0"/>
              </a:spcAft>
              <a:buNone/>
            </a:pPr>
            <a:r>
              <a:rPr b="1" lang="nl" sz="1200">
                <a:solidFill>
                  <a:schemeClr val="lt1"/>
                </a:solidFill>
              </a:rPr>
              <a:t>Nodig</a:t>
            </a:r>
            <a:endParaRPr b="1" sz="1200">
              <a:solidFill>
                <a:schemeClr val="lt1"/>
              </a:solidFill>
            </a:endParaRPr>
          </a:p>
          <a:p>
            <a:pPr indent="-304800" lvl="0" marL="457200" marR="0" rtl="0" algn="l">
              <a:lnSpc>
                <a:spcPct val="100000"/>
              </a:lnSpc>
              <a:spcBef>
                <a:spcPts val="0"/>
              </a:spcBef>
              <a:spcAft>
                <a:spcPts val="0"/>
              </a:spcAft>
              <a:buClr>
                <a:schemeClr val="lt1"/>
              </a:buClr>
              <a:buSzPts val="1200"/>
              <a:buChar char="●"/>
            </a:pPr>
            <a:r>
              <a:rPr lang="nl" sz="1200">
                <a:solidFill>
                  <a:schemeClr val="lt1"/>
                </a:solidFill>
              </a:rPr>
              <a:t>klei</a:t>
            </a:r>
            <a:endParaRPr sz="1200">
              <a:solidFill>
                <a:schemeClr val="lt1"/>
              </a:solidFill>
            </a:endParaRPr>
          </a:p>
          <a:p>
            <a:pPr indent="-304800" lvl="0" marL="457200" marR="0" rtl="0" algn="l">
              <a:lnSpc>
                <a:spcPct val="100000"/>
              </a:lnSpc>
              <a:spcBef>
                <a:spcPts val="0"/>
              </a:spcBef>
              <a:spcAft>
                <a:spcPts val="0"/>
              </a:spcAft>
              <a:buClr>
                <a:schemeClr val="lt1"/>
              </a:buClr>
              <a:buSzPts val="1200"/>
              <a:buChar char="●"/>
            </a:pPr>
            <a:r>
              <a:rPr lang="nl" sz="1200">
                <a:solidFill>
                  <a:schemeClr val="lt1"/>
                </a:solidFill>
              </a:rPr>
              <a:t>eenvoudige fotolijstjes (Action/kringloop)</a:t>
            </a:r>
            <a:endParaRPr sz="1200">
              <a:solidFill>
                <a:schemeClr val="lt1"/>
              </a:solidFill>
            </a:endParaRPr>
          </a:p>
          <a:p>
            <a:pPr indent="-304800" lvl="0" marL="457200" marR="0" rtl="0" algn="l">
              <a:lnSpc>
                <a:spcPct val="100000"/>
              </a:lnSpc>
              <a:spcBef>
                <a:spcPts val="0"/>
              </a:spcBef>
              <a:spcAft>
                <a:spcPts val="0"/>
              </a:spcAft>
              <a:buClr>
                <a:schemeClr val="lt1"/>
              </a:buClr>
              <a:buSzPts val="1200"/>
              <a:buChar char="●"/>
            </a:pPr>
            <a:r>
              <a:rPr lang="nl" sz="1200">
                <a:solidFill>
                  <a:schemeClr val="lt1"/>
                </a:solidFill>
              </a:rPr>
              <a:t>lijm en materiaal om te versieren zoals grote en kleine kralen. </a:t>
            </a:r>
            <a:endParaRPr sz="1200">
              <a:solidFill>
                <a:schemeClr val="lt1"/>
              </a:solidFill>
            </a:endParaRPr>
          </a:p>
          <a:p>
            <a:pPr indent="0" lvl="0" marL="0" marR="0" rtl="0" algn="l">
              <a:lnSpc>
                <a:spcPct val="100000"/>
              </a:lnSpc>
              <a:spcBef>
                <a:spcPts val="0"/>
              </a:spcBef>
              <a:spcAft>
                <a:spcPts val="0"/>
              </a:spcAft>
              <a:buNone/>
            </a:pPr>
            <a:br>
              <a:rPr lang="nl" sz="1200">
                <a:solidFill>
                  <a:schemeClr val="lt1"/>
                </a:solidFill>
              </a:rPr>
            </a:br>
            <a:r>
              <a:rPr b="0" lang="nl" sz="1200" u="none" cap="none" strike="noStrike">
                <a:solidFill>
                  <a:schemeClr val="lt1"/>
                </a:solidFill>
                <a:latin typeface="Arial"/>
                <a:ea typeface="Arial"/>
                <a:cs typeface="Arial"/>
                <a:sym typeface="Arial"/>
              </a:rPr>
              <a:t>Met de klei en </a:t>
            </a:r>
            <a:r>
              <a:rPr lang="nl" sz="1200">
                <a:solidFill>
                  <a:schemeClr val="lt1"/>
                </a:solidFill>
              </a:rPr>
              <a:t>lijstjes</a:t>
            </a:r>
            <a:r>
              <a:rPr b="0" lang="nl" sz="1200" u="none" cap="none" strike="noStrike">
                <a:solidFill>
                  <a:schemeClr val="lt1"/>
                </a:solidFill>
                <a:latin typeface="Arial"/>
                <a:ea typeface="Arial"/>
                <a:cs typeface="Arial"/>
                <a:sym typeface="Arial"/>
              </a:rPr>
              <a:t> maak je een mooie fotohouder. Maak hem extra</a:t>
            </a:r>
            <a:r>
              <a:rPr lang="nl" sz="1200">
                <a:solidFill>
                  <a:schemeClr val="lt1"/>
                </a:solidFill>
              </a:rPr>
              <a:t> </a:t>
            </a:r>
            <a:r>
              <a:rPr b="0" lang="nl" sz="1200" u="none" cap="none" strike="noStrike">
                <a:solidFill>
                  <a:schemeClr val="lt1"/>
                </a:solidFill>
                <a:latin typeface="Arial"/>
                <a:ea typeface="Arial"/>
                <a:cs typeface="Arial"/>
                <a:sym typeface="Arial"/>
              </a:rPr>
              <a:t>koninklijk door hem te versieren met grotere of kleinere kralen.</a:t>
            </a:r>
            <a:endParaRPr b="0" sz="1200" u="none" cap="none" strike="noStrike">
              <a:solidFill>
                <a:schemeClr val="lt1"/>
              </a:solidFill>
              <a:latin typeface="Arial"/>
              <a:ea typeface="Arial"/>
              <a:cs typeface="Arial"/>
              <a:sym typeface="Arial"/>
            </a:endParaRPr>
          </a:p>
          <a:p>
            <a:pPr indent="0" lvl="0" marL="0" marR="0" rtl="0" algn="l">
              <a:lnSpc>
                <a:spcPct val="100000"/>
              </a:lnSpc>
              <a:spcBef>
                <a:spcPts val="0"/>
              </a:spcBef>
              <a:spcAft>
                <a:spcPts val="0"/>
              </a:spcAft>
              <a:buNone/>
            </a:pPr>
            <a:r>
              <a:t/>
            </a:r>
            <a:endParaRPr sz="1200">
              <a:solidFill>
                <a:schemeClr val="lt1"/>
              </a:solidFill>
            </a:endParaRPr>
          </a:p>
          <a:p>
            <a:pPr indent="0" lvl="0" marL="0" marR="0" rtl="0" algn="l">
              <a:lnSpc>
                <a:spcPct val="100000"/>
              </a:lnSpc>
              <a:spcBef>
                <a:spcPts val="0"/>
              </a:spcBef>
              <a:spcAft>
                <a:spcPts val="0"/>
              </a:spcAft>
              <a:buNone/>
            </a:pPr>
            <a:r>
              <a:rPr b="1" lang="nl" sz="1200">
                <a:solidFill>
                  <a:schemeClr val="lt1"/>
                </a:solidFill>
              </a:rPr>
              <a:t>Om door te praten</a:t>
            </a:r>
            <a:endParaRPr b="1" sz="1200">
              <a:solidFill>
                <a:schemeClr val="lt1"/>
              </a:solidFill>
            </a:endParaRPr>
          </a:p>
          <a:p>
            <a:pPr indent="-304800" lvl="0" marL="457200" marR="0" rtl="0" algn="l">
              <a:lnSpc>
                <a:spcPct val="100000"/>
              </a:lnSpc>
              <a:spcBef>
                <a:spcPts val="0"/>
              </a:spcBef>
              <a:spcAft>
                <a:spcPts val="0"/>
              </a:spcAft>
              <a:buClr>
                <a:schemeClr val="lt1"/>
              </a:buClr>
              <a:buSzPts val="1200"/>
              <a:buChar char="●"/>
            </a:pPr>
            <a:r>
              <a:rPr b="0" lang="nl" sz="1200" u="none" cap="none" strike="noStrike">
                <a:solidFill>
                  <a:schemeClr val="lt1"/>
                </a:solidFill>
                <a:latin typeface="Arial"/>
                <a:ea typeface="Arial"/>
                <a:cs typeface="Arial"/>
                <a:sym typeface="Arial"/>
              </a:rPr>
              <a:t>Wat is voor jou zo belangrijk dat je het niet wilt vergeten?</a:t>
            </a:r>
            <a:endParaRPr b="0" sz="1200" u="none" cap="none" strike="noStrike">
              <a:solidFill>
                <a:schemeClr val="lt1"/>
              </a:solidFill>
              <a:latin typeface="Arial"/>
              <a:ea typeface="Arial"/>
              <a:cs typeface="Arial"/>
              <a:sym typeface="Arial"/>
            </a:endParaRPr>
          </a:p>
          <a:p>
            <a:pPr indent="-304800" lvl="0" marL="457200" marR="0" rtl="0" algn="l">
              <a:lnSpc>
                <a:spcPct val="100000"/>
              </a:lnSpc>
              <a:spcBef>
                <a:spcPts val="0"/>
              </a:spcBef>
              <a:spcAft>
                <a:spcPts val="0"/>
              </a:spcAft>
              <a:buClr>
                <a:schemeClr val="lt1"/>
              </a:buClr>
              <a:buSzPts val="1200"/>
              <a:buChar char="●"/>
            </a:pPr>
            <a:r>
              <a:rPr b="0" lang="nl" sz="1200" u="none" cap="none" strike="noStrike">
                <a:solidFill>
                  <a:schemeClr val="lt1"/>
                </a:solidFill>
                <a:latin typeface="Arial"/>
                <a:ea typeface="Arial"/>
                <a:cs typeface="Arial"/>
                <a:sym typeface="Arial"/>
              </a:rPr>
              <a:t>Is er een tekst die voor jou zo belangrijk is dat je hem niet wilt vergeten?</a:t>
            </a:r>
            <a:endParaRPr b="0" sz="1200" u="none" cap="none" strike="noStrike">
              <a:solidFill>
                <a:schemeClr val="lt1"/>
              </a:solidFill>
              <a:latin typeface="Arial"/>
              <a:ea typeface="Arial"/>
              <a:cs typeface="Arial"/>
              <a:sym typeface="Arial"/>
            </a:endParaRPr>
          </a:p>
          <a:p>
            <a:pPr indent="-298450" lvl="0" marL="457200" rtl="0" algn="l">
              <a:lnSpc>
                <a:spcPct val="115000"/>
              </a:lnSpc>
              <a:spcBef>
                <a:spcPts val="0"/>
              </a:spcBef>
              <a:spcAft>
                <a:spcPts val="0"/>
              </a:spcAft>
              <a:buSzPts val="1100"/>
              <a:buChar char="●"/>
            </a:pPr>
            <a:r>
              <a:rPr lang="nl" sz="1200">
                <a:solidFill>
                  <a:schemeClr val="lt1"/>
                </a:solidFill>
              </a:rPr>
              <a:t>Wat wil je in jouw lijstje stoppen om niet te vergeten? Is het een mooie foto (van een persoon of een herinnering aan een leuke vakantie), of misschien een mooi gedicht?</a:t>
            </a:r>
            <a:endParaRPr sz="1200">
              <a:solidFill>
                <a:schemeClr val="lt1"/>
              </a:solidFill>
            </a:endParaRPr>
          </a:p>
          <a:p>
            <a:pPr indent="0" lvl="0" marL="457200" marR="0" rtl="0" algn="l">
              <a:lnSpc>
                <a:spcPct val="100000"/>
              </a:lnSpc>
              <a:spcBef>
                <a:spcPts val="1200"/>
              </a:spcBef>
              <a:spcAft>
                <a:spcPts val="0"/>
              </a:spcAft>
              <a:buNone/>
            </a:pPr>
            <a:r>
              <a:t/>
            </a:r>
            <a:endParaRPr sz="1200">
              <a:solidFill>
                <a:schemeClr val="lt1"/>
              </a:solidFil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